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84" d="100"/>
          <a:sy n="84" d="100"/>
        </p:scale>
        <p:origin x="68" y="3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DD96-DAE8-4DC3-A3B0-3A9108FA09E4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F14E6-26F5-4F03-8A53-9507214EA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1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FUH Adult 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After Hospitalization Adult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After Hospitalization Child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FUH Child-Trend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Adult Access to Primary Care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Adult Access to Care 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Child Access to Primary Care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Child Access to Care-Trend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Plan All-Cause Readmission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Plan All-Cause Readmission-Trend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Diabetes Screening-Trend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Diabetes Screening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Diabetes Monitoring-Trend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Diabetes Monitoring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Cardiovascular Screening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Cardiovascular Screening-Trend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Children ADHD Initiation Phase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ADHD Initiation-Trend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Follow-Up ADHD Children Continuation &amp; Monitoring Phase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ADHD C&amp;M-Trend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Use of Multiple Concurrent Antipsychotics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Follow-UP ADHD C&amp;M-Trend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Initiation and Engagement of Alcohol &amp; Other Drug Treatment - 14 Day (Initiation)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Initiation and Engagement of Alcohol &amp; Other Drug Treatment - 34 Day (Engagement)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?pbi_source=PowerPoi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2cf30c5-5080-4932-ad36-85f1a490fa15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 noGrp="1"/>
          </p:cNvSpPr>
          <p:nvPr>
            <p:ph type="title" idx="4294967295"/>
          </p:nvPr>
        </p:nvSpPr>
        <p:spPr>
          <a:xfrm>
            <a:off x="810584" y="2982149"/>
            <a:ext cx="6314017" cy="6000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3C910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MSHN Priority Measures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3C910"/>
              </a:solidFill>
              <a:effectLst/>
              <a:uLnTx/>
              <a:uFillTx/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853448" y="3658761"/>
            <a:ext cx="1488017" cy="2534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b="0" i="0" u="sng" kern="120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hlinkClick r:id="rId3"/>
              </a:rPr>
              <a:t>View in Power BI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2315" y="5823544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Downloaded at:</a:t>
            </a:r>
          </a:p>
          <a:p>
            <a:r>
              <a:rPr lang="en-US" sz="900" b="0" i="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1/11/2022 9:16:31 PM UTC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512" y="5407903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Last data refresh:</a:t>
            </a:r>
            <a:endParaRPr lang="en-US" sz="900" b="1" i="0" dirty="0">
              <a:solidFill>
                <a:schemeClr val="bg1"/>
              </a:solidFill>
              <a:latin typeface="Segoe UI Semibold" charset="0"/>
              <a:ea typeface="Segoe UI Semibold" charset="0"/>
              <a:cs typeface="Segoe UI Semibold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12/9/2021 3:01:43 PM UTC</a:t>
            </a:r>
            <a:endParaRPr lang="en-US" sz="900" b="0" i="0" dirty="0">
              <a:solidFill>
                <a:schemeClr val="bg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  <p:pic>
        <p:nvPicPr>
          <p:cNvPr id="16" name="Picture 15" descr="Microsoft Power B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44" y="722376"/>
            <a:ext cx="1490690" cy="245805"/>
          </a:xfrm>
          <a:prstGeom prst="rect">
            <a:avLst/>
          </a:prstGeom>
        </p:spPr>
      </p:pic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96" y="3694176"/>
            <a:ext cx="162027" cy="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FUH Adult -Trend ,textbox ,Follow-Up After Hospitalization Adult ,tableE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After Hospitalization - Adult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After Hospitalization Child ,tableEx ,textbox ,FUH Child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After Hospitalization - Child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dult Access to Primary Care ,tableEx ,Adult Access to Care 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Access to Care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hild Access to Primary Care ,textbox ,tableEx ,Child Access to Care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Child Access to Care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Plan All-Cause Readmission ,textbox ,tableEx ,Plan All-Cause Readmission-Tren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All-Cause Readmission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ableEx ,Diabetes Screening-Trend ,textbox ,textbox ,Diabetes Screening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Diabetes Screening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ableEx ,textbox ,Diabetes Monitoring-Trend ,textbox ,textbox ,Diabetes Monitoring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Diabetes Monitoring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ardiovascular Screening ,tableEx ,Cardiovascular Screening-Trend ,textbox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Cardiovascular Screening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Children ADHD Initiation Phase ,tableEx ,Follow-Up ADHD Initiation-Trend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Children ADHD Initiation Phase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llow-Up ADHD Children Continuation &amp; Monitoring Phase ,Follow-UP ADHD C&amp;M-Trend ,textbox ,textbox ,tableE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Children ADHD Continuation &amp; Monitoring Phase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Use of Multiple Concurrent Antipsychotics ,tableEx ,Follow-UP ADHD C&amp;M-Trend ,textbox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of Multiple Concurrent Antipsychotics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nitiation and Engagement of Alcohol &amp; Other Drug Treatment - 14 Day (Initiation) ,textbox ,tableEx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Initiation and Engagement of Alcohol &amp; Other Drug Treatment - 14 Day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Initiation and Engagement of Alcohol &amp; Other Drug Treatment - 34 Day (Engagement) ,textbox ,tableEx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Initiation and Engagement of Alcohol &amp; Other Drug Treatment - 34 Day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523</Words>
  <Application>Microsoft Office PowerPoint</Application>
  <PresentationFormat>Widescreen</PresentationFormat>
  <Paragraphs>213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Segoe UI</vt:lpstr>
      <vt:lpstr>Segoe UI Light</vt:lpstr>
      <vt:lpstr>Segoe UI Semibold</vt:lpstr>
      <vt:lpstr>Custom Design</vt:lpstr>
      <vt:lpstr>MSHN Priority Measures</vt:lpstr>
      <vt:lpstr>Follow-Up After Hospitalization - Adult</vt:lpstr>
      <vt:lpstr>Follow-Up After Hospitalization - Child</vt:lpstr>
      <vt:lpstr>Adult Access to Care</vt:lpstr>
      <vt:lpstr>Child Access to Care</vt:lpstr>
      <vt:lpstr>Plan All-Cause Readmission</vt:lpstr>
      <vt:lpstr>Diabetes Screening</vt:lpstr>
      <vt:lpstr>Diabetes Monitoring</vt:lpstr>
      <vt:lpstr>Cardiovascular Screening</vt:lpstr>
      <vt:lpstr>Follow-Up Children ADHD Initiation Phase</vt:lpstr>
      <vt:lpstr>Follow-Up Children ADHD Continuation &amp; Monitoring Phase</vt:lpstr>
      <vt:lpstr>Use of Multiple Concurrent Antipsychotics</vt:lpstr>
      <vt:lpstr>Initiation and Engagement of Alcohol &amp; Other Drug Treatment - 14 Day</vt:lpstr>
      <vt:lpstr>Initiation and Engagement of Alcohol &amp; Other Drug Treatment - 34 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Joseph Wager</cp:lastModifiedBy>
  <cp:revision>4</cp:revision>
  <dcterms:created xsi:type="dcterms:W3CDTF">2016-09-04T11:54:55Z</dcterms:created>
  <dcterms:modified xsi:type="dcterms:W3CDTF">2022-01-11T21:21:27Z</dcterms:modified>
</cp:coreProperties>
</file>